
<file path=[Content_Types].xml><?xml version="1.0" encoding="utf-8"?>
<Types xmlns="http://schemas.openxmlformats.org/package/2006/content-types">
  <Default Extension="bin" ContentType="application/vnd.ms-office.activeX"/>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ctiveX/activeX1.xml" ContentType="application/vnd.ms-office.activeX+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4" d="100"/>
          <a:sy n="84" d="100"/>
        </p:scale>
        <p:origin x="90"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08D2EBC4-F1B9-4FB5-90B9-0DFE6755021F}" type="datetimeFigureOut">
              <a:rPr lang="es-CO" smtClean="0"/>
              <a:t>06/11/2015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34EA5AC1-A1FA-40B7-A422-3E7411E9576B}" type="slidenum">
              <a:rPr lang="es-CO" smtClean="0"/>
              <a:t>‹Nº›</a:t>
            </a:fld>
            <a:endParaRPr lang="es-CO"/>
          </a:p>
        </p:txBody>
      </p:sp>
    </p:spTree>
    <p:extLst>
      <p:ext uri="{BB962C8B-B14F-4D97-AF65-F5344CB8AC3E}">
        <p14:creationId xmlns:p14="http://schemas.microsoft.com/office/powerpoint/2010/main" val="2530961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08D2EBC4-F1B9-4FB5-90B9-0DFE6755021F}" type="datetimeFigureOut">
              <a:rPr lang="es-CO" smtClean="0"/>
              <a:t>06/11/2015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34EA5AC1-A1FA-40B7-A422-3E7411E9576B}" type="slidenum">
              <a:rPr lang="es-CO" smtClean="0"/>
              <a:t>‹Nº›</a:t>
            </a:fld>
            <a:endParaRPr lang="es-CO"/>
          </a:p>
        </p:txBody>
      </p:sp>
    </p:spTree>
    <p:extLst>
      <p:ext uri="{BB962C8B-B14F-4D97-AF65-F5344CB8AC3E}">
        <p14:creationId xmlns:p14="http://schemas.microsoft.com/office/powerpoint/2010/main" val="136948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08D2EBC4-F1B9-4FB5-90B9-0DFE6755021F}" type="datetimeFigureOut">
              <a:rPr lang="es-CO" smtClean="0"/>
              <a:t>06/11/2015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34EA5AC1-A1FA-40B7-A422-3E7411E9576B}" type="slidenum">
              <a:rPr lang="es-CO" smtClean="0"/>
              <a:t>‹Nº›</a:t>
            </a:fld>
            <a:endParaRPr lang="es-CO"/>
          </a:p>
        </p:txBody>
      </p:sp>
    </p:spTree>
    <p:extLst>
      <p:ext uri="{BB962C8B-B14F-4D97-AF65-F5344CB8AC3E}">
        <p14:creationId xmlns:p14="http://schemas.microsoft.com/office/powerpoint/2010/main" val="3693156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08D2EBC4-F1B9-4FB5-90B9-0DFE6755021F}" type="datetimeFigureOut">
              <a:rPr lang="es-CO" smtClean="0"/>
              <a:t>06/11/2015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34EA5AC1-A1FA-40B7-A422-3E7411E9576B}" type="slidenum">
              <a:rPr lang="es-CO" smtClean="0"/>
              <a:t>‹Nº›</a:t>
            </a:fld>
            <a:endParaRPr lang="es-CO"/>
          </a:p>
        </p:txBody>
      </p:sp>
    </p:spTree>
    <p:extLst>
      <p:ext uri="{BB962C8B-B14F-4D97-AF65-F5344CB8AC3E}">
        <p14:creationId xmlns:p14="http://schemas.microsoft.com/office/powerpoint/2010/main" val="345905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08D2EBC4-F1B9-4FB5-90B9-0DFE6755021F}" type="datetimeFigureOut">
              <a:rPr lang="es-CO" smtClean="0"/>
              <a:t>06/11/2015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34EA5AC1-A1FA-40B7-A422-3E7411E9576B}" type="slidenum">
              <a:rPr lang="es-CO" smtClean="0"/>
              <a:t>‹Nº›</a:t>
            </a:fld>
            <a:endParaRPr lang="es-CO"/>
          </a:p>
        </p:txBody>
      </p:sp>
    </p:spTree>
    <p:extLst>
      <p:ext uri="{BB962C8B-B14F-4D97-AF65-F5344CB8AC3E}">
        <p14:creationId xmlns:p14="http://schemas.microsoft.com/office/powerpoint/2010/main" val="3408251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08D2EBC4-F1B9-4FB5-90B9-0DFE6755021F}" type="datetimeFigureOut">
              <a:rPr lang="es-CO" smtClean="0"/>
              <a:t>06/11/2015</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34EA5AC1-A1FA-40B7-A422-3E7411E9576B}" type="slidenum">
              <a:rPr lang="es-CO" smtClean="0"/>
              <a:t>‹Nº›</a:t>
            </a:fld>
            <a:endParaRPr lang="es-CO"/>
          </a:p>
        </p:txBody>
      </p:sp>
    </p:spTree>
    <p:extLst>
      <p:ext uri="{BB962C8B-B14F-4D97-AF65-F5344CB8AC3E}">
        <p14:creationId xmlns:p14="http://schemas.microsoft.com/office/powerpoint/2010/main" val="3053568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08D2EBC4-F1B9-4FB5-90B9-0DFE6755021F}" type="datetimeFigureOut">
              <a:rPr lang="es-CO" smtClean="0"/>
              <a:t>06/11/2015</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34EA5AC1-A1FA-40B7-A422-3E7411E9576B}" type="slidenum">
              <a:rPr lang="es-CO" smtClean="0"/>
              <a:t>‹Nº›</a:t>
            </a:fld>
            <a:endParaRPr lang="es-CO"/>
          </a:p>
        </p:txBody>
      </p:sp>
    </p:spTree>
    <p:extLst>
      <p:ext uri="{BB962C8B-B14F-4D97-AF65-F5344CB8AC3E}">
        <p14:creationId xmlns:p14="http://schemas.microsoft.com/office/powerpoint/2010/main" val="3592425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08D2EBC4-F1B9-4FB5-90B9-0DFE6755021F}" type="datetimeFigureOut">
              <a:rPr lang="es-CO" smtClean="0"/>
              <a:t>06/11/2015</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34EA5AC1-A1FA-40B7-A422-3E7411E9576B}" type="slidenum">
              <a:rPr lang="es-CO" smtClean="0"/>
              <a:t>‹Nº›</a:t>
            </a:fld>
            <a:endParaRPr lang="es-CO"/>
          </a:p>
        </p:txBody>
      </p:sp>
    </p:spTree>
    <p:extLst>
      <p:ext uri="{BB962C8B-B14F-4D97-AF65-F5344CB8AC3E}">
        <p14:creationId xmlns:p14="http://schemas.microsoft.com/office/powerpoint/2010/main" val="4150279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8D2EBC4-F1B9-4FB5-90B9-0DFE6755021F}" type="datetimeFigureOut">
              <a:rPr lang="es-CO" smtClean="0"/>
              <a:t>06/11/2015</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34EA5AC1-A1FA-40B7-A422-3E7411E9576B}" type="slidenum">
              <a:rPr lang="es-CO" smtClean="0"/>
              <a:t>‹Nº›</a:t>
            </a:fld>
            <a:endParaRPr lang="es-CO"/>
          </a:p>
        </p:txBody>
      </p:sp>
    </p:spTree>
    <p:extLst>
      <p:ext uri="{BB962C8B-B14F-4D97-AF65-F5344CB8AC3E}">
        <p14:creationId xmlns:p14="http://schemas.microsoft.com/office/powerpoint/2010/main" val="1073970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8D2EBC4-F1B9-4FB5-90B9-0DFE6755021F}" type="datetimeFigureOut">
              <a:rPr lang="es-CO" smtClean="0"/>
              <a:t>06/11/2015</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34EA5AC1-A1FA-40B7-A422-3E7411E9576B}" type="slidenum">
              <a:rPr lang="es-CO" smtClean="0"/>
              <a:t>‹Nº›</a:t>
            </a:fld>
            <a:endParaRPr lang="es-CO"/>
          </a:p>
        </p:txBody>
      </p:sp>
    </p:spTree>
    <p:extLst>
      <p:ext uri="{BB962C8B-B14F-4D97-AF65-F5344CB8AC3E}">
        <p14:creationId xmlns:p14="http://schemas.microsoft.com/office/powerpoint/2010/main" val="309846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8D2EBC4-F1B9-4FB5-90B9-0DFE6755021F}" type="datetimeFigureOut">
              <a:rPr lang="es-CO" smtClean="0"/>
              <a:t>06/11/2015</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34EA5AC1-A1FA-40B7-A422-3E7411E9576B}" type="slidenum">
              <a:rPr lang="es-CO" smtClean="0"/>
              <a:t>‹Nº›</a:t>
            </a:fld>
            <a:endParaRPr lang="es-CO"/>
          </a:p>
        </p:txBody>
      </p:sp>
    </p:spTree>
    <p:extLst>
      <p:ext uri="{BB962C8B-B14F-4D97-AF65-F5344CB8AC3E}">
        <p14:creationId xmlns:p14="http://schemas.microsoft.com/office/powerpoint/2010/main" val="912664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D2EBC4-F1B9-4FB5-90B9-0DFE6755021F}" type="datetimeFigureOut">
              <a:rPr lang="es-CO" smtClean="0"/>
              <a:t>06/11/2015</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EA5AC1-A1FA-40B7-A422-3E7411E9576B}" type="slidenum">
              <a:rPr lang="es-CO" smtClean="0"/>
              <a:t>‹Nº›</a:t>
            </a:fld>
            <a:endParaRPr lang="es-CO"/>
          </a:p>
        </p:txBody>
      </p:sp>
    </p:spTree>
    <p:extLst>
      <p:ext uri="{BB962C8B-B14F-4D97-AF65-F5344CB8AC3E}">
        <p14:creationId xmlns:p14="http://schemas.microsoft.com/office/powerpoint/2010/main" val="600025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 Target="slide3.xml"/><Relationship Id="rId7" Type="http://schemas.openxmlformats.org/officeDocument/2006/relationships/slide" Target="slide4.xml"/><Relationship Id="rId2"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hyperlink" Target="https://es.wikipedia.org/wiki/Windows_8" TargetMode="External"/><Relationship Id="rId5" Type="http://schemas.openxmlformats.org/officeDocument/2006/relationships/hyperlink" Target="TRABAJO_FINAL_NOMINA_INFORMATICA%20WV.doc" TargetMode="External"/><Relationship Id="rId4" Type="http://schemas.openxmlformats.org/officeDocument/2006/relationships/hyperlink" Target="NOMINA_PAGO_DE_SUELDOS_LW.xls" TargetMode="Externa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control" Target="../activeX/activeX1.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slide" Target="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76692" y="328044"/>
            <a:ext cx="3810017" cy="923330"/>
          </a:xfrm>
          <a:prstGeom prst="rect">
            <a:avLst/>
          </a:prstGeom>
          <a:noFill/>
        </p:spPr>
        <p:txBody>
          <a:bodyPr wrap="none" lIns="91440" tIns="45720" rIns="91440" bIns="45720">
            <a:spAutoFit/>
          </a:bodyPr>
          <a:lstStyle/>
          <a:p>
            <a:pPr algn="ctr"/>
            <a:r>
              <a:rPr lang="es-ES" sz="54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WINDOWS 8</a:t>
            </a:r>
            <a:endParaRPr lang="es-E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3" name="Rectángulo redondeado 2">
            <a:hlinkClick r:id="rId2" action="ppaction://hlinksldjump"/>
          </p:cNvPr>
          <p:cNvSpPr/>
          <p:nvPr/>
        </p:nvSpPr>
        <p:spPr>
          <a:xfrm>
            <a:off x="353291" y="1332960"/>
            <a:ext cx="4322618" cy="6442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200" dirty="0" smtClean="0"/>
              <a:t>Definición</a:t>
            </a:r>
            <a:endParaRPr lang="es-CO" sz="3200" dirty="0"/>
          </a:p>
        </p:txBody>
      </p:sp>
      <p:sp>
        <p:nvSpPr>
          <p:cNvPr id="4" name="Rectángulo redondeado 3">
            <a:hlinkClick r:id="rId3" action="ppaction://hlinksldjump"/>
          </p:cNvPr>
          <p:cNvSpPr/>
          <p:nvPr/>
        </p:nvSpPr>
        <p:spPr>
          <a:xfrm>
            <a:off x="342900" y="2162769"/>
            <a:ext cx="4322618" cy="6442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200" dirty="0" smtClean="0"/>
              <a:t>Partes Fundamentales</a:t>
            </a:r>
            <a:endParaRPr lang="es-CO" sz="3200" dirty="0"/>
          </a:p>
        </p:txBody>
      </p:sp>
      <p:sp>
        <p:nvSpPr>
          <p:cNvPr id="5" name="Rectángulo redondeado 4">
            <a:hlinkClick r:id="rId4" action="ppaction://hlinkfile"/>
          </p:cNvPr>
          <p:cNvSpPr/>
          <p:nvPr/>
        </p:nvSpPr>
        <p:spPr>
          <a:xfrm>
            <a:off x="353291" y="2994042"/>
            <a:ext cx="4322618" cy="6442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200" dirty="0" smtClean="0"/>
              <a:t>Archivo Excel</a:t>
            </a:r>
            <a:endParaRPr lang="es-CO" sz="3200" dirty="0"/>
          </a:p>
        </p:txBody>
      </p:sp>
      <p:sp>
        <p:nvSpPr>
          <p:cNvPr id="7" name="Rectángulo redondeado 6">
            <a:hlinkClick r:id="rId5" action="ppaction://hlinkfile"/>
          </p:cNvPr>
          <p:cNvSpPr/>
          <p:nvPr/>
        </p:nvSpPr>
        <p:spPr>
          <a:xfrm>
            <a:off x="353291" y="3911362"/>
            <a:ext cx="4322618" cy="6442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200" dirty="0" smtClean="0"/>
              <a:t>Archivo Word</a:t>
            </a:r>
            <a:endParaRPr lang="es-CO" sz="3200" dirty="0"/>
          </a:p>
        </p:txBody>
      </p:sp>
      <p:sp>
        <p:nvSpPr>
          <p:cNvPr id="8" name="Rectángulo redondeado 7">
            <a:hlinkClick r:id="rId6"/>
          </p:cNvPr>
          <p:cNvSpPr/>
          <p:nvPr/>
        </p:nvSpPr>
        <p:spPr>
          <a:xfrm>
            <a:off x="342900" y="4827869"/>
            <a:ext cx="4322618" cy="6442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200" dirty="0" smtClean="0"/>
              <a:t>Pagina Web</a:t>
            </a:r>
            <a:endParaRPr lang="es-CO" sz="3200" dirty="0"/>
          </a:p>
        </p:txBody>
      </p:sp>
      <p:sp>
        <p:nvSpPr>
          <p:cNvPr id="9" name="Rectángulo redondeado 8">
            <a:hlinkClick r:id="rId7" action="ppaction://hlinksldjump"/>
          </p:cNvPr>
          <p:cNvSpPr/>
          <p:nvPr/>
        </p:nvSpPr>
        <p:spPr>
          <a:xfrm>
            <a:off x="353291" y="5744376"/>
            <a:ext cx="4322618" cy="6442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200" dirty="0" smtClean="0"/>
              <a:t>Video</a:t>
            </a:r>
            <a:endParaRPr lang="es-CO" sz="3200" dirty="0"/>
          </a:p>
        </p:txBody>
      </p:sp>
      <p:pic>
        <p:nvPicPr>
          <p:cNvPr id="1026" name="Picture 2" descr="Resultado de imagen para imagenes de windows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00849" y="1869592"/>
            <a:ext cx="6035552" cy="3866190"/>
          </a:xfrm>
          <a:prstGeom prst="rect">
            <a:avLst/>
          </a:prstGeom>
          <a:noFill/>
          <a:extLst>
            <a:ext uri="{909E8E84-426E-40DD-AFC4-6F175D3DCCD1}">
              <a14:hiddenFill xmlns:a14="http://schemas.microsoft.com/office/drawing/2010/main">
                <a:solidFill>
                  <a:srgbClr val="FFFFFF"/>
                </a:solidFill>
              </a14:hiddenFill>
            </a:ext>
          </a:extLst>
        </p:spPr>
      </p:pic>
      <p:sp>
        <p:nvSpPr>
          <p:cNvPr id="10" name="CuadroTexto 9"/>
          <p:cNvSpPr txBox="1"/>
          <p:nvPr/>
        </p:nvSpPr>
        <p:spPr>
          <a:xfrm>
            <a:off x="5400849" y="6066494"/>
            <a:ext cx="6360621" cy="415498"/>
          </a:xfrm>
          <a:prstGeom prst="rect">
            <a:avLst/>
          </a:prstGeom>
          <a:noFill/>
        </p:spPr>
        <p:txBody>
          <a:bodyPr wrap="square" rtlCol="0">
            <a:spAutoFit/>
          </a:bodyPr>
          <a:lstStyle/>
          <a:p>
            <a:r>
              <a:rPr lang="es-CO" sz="1050" dirty="0" err="1" smtClean="0"/>
              <a:t>Fuente:https</a:t>
            </a:r>
            <a:r>
              <a:rPr lang="es-CO" sz="1050" dirty="0" smtClean="0"/>
              <a:t>://www.google.com.co/search?q=imagenes+de+windows+8&amp;rlz=1C1PRFE_enCO665&amp;espv=2&amp;biw=1034&amp;bih=751&amp;tbm=isch&amp;tbo=u&amp;source=univ&amp;sa=X&amp;ved=0CBkQsARqFQoTCIzd7MaS_cgCFYVZJgodovQCvg</a:t>
            </a:r>
            <a:endParaRPr lang="es-CO" sz="1050" dirty="0"/>
          </a:p>
        </p:txBody>
      </p:sp>
    </p:spTree>
    <p:extLst>
      <p:ext uri="{BB962C8B-B14F-4D97-AF65-F5344CB8AC3E}">
        <p14:creationId xmlns:p14="http://schemas.microsoft.com/office/powerpoint/2010/main" val="27516164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295203" y="189845"/>
            <a:ext cx="3098669" cy="923330"/>
          </a:xfrm>
          <a:prstGeom prst="rect">
            <a:avLst/>
          </a:prstGeom>
          <a:noFill/>
        </p:spPr>
        <p:txBody>
          <a:bodyPr wrap="none" lIns="91440" tIns="45720" rIns="91440" bIns="45720">
            <a:spAutoFit/>
          </a:bodyPr>
          <a:lstStyle/>
          <a:p>
            <a:pPr algn="ctr"/>
            <a:r>
              <a:rPr lang="es-ES" sz="5400" b="1"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Definición</a:t>
            </a:r>
            <a:endParaRPr lang="es-E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3" name="CuadroTexto 2"/>
          <p:cNvSpPr txBox="1"/>
          <p:nvPr/>
        </p:nvSpPr>
        <p:spPr>
          <a:xfrm>
            <a:off x="6652260" y="1451610"/>
            <a:ext cx="5040630" cy="5016758"/>
          </a:xfrm>
          <a:prstGeom prst="rect">
            <a:avLst/>
          </a:prstGeom>
          <a:noFill/>
        </p:spPr>
        <p:txBody>
          <a:bodyPr wrap="square" rtlCol="0">
            <a:spAutoFit/>
          </a:bodyPr>
          <a:lstStyle/>
          <a:p>
            <a:r>
              <a:rPr lang="es-CO" sz="3200" b="1" dirty="0">
                <a:latin typeface="Comic Sans MS" panose="030F0702030302020204" pitchFamily="66" charset="0"/>
                <a:cs typeface="Times New Roman" panose="02020603050405020304" pitchFamily="18" charset="0"/>
              </a:rPr>
              <a:t>Windows 8</a:t>
            </a:r>
            <a:r>
              <a:rPr lang="es-CO" sz="3200" dirty="0">
                <a:latin typeface="Comic Sans MS" panose="030F0702030302020204" pitchFamily="66" charset="0"/>
                <a:cs typeface="Times New Roman" panose="02020603050405020304" pitchFamily="18" charset="0"/>
              </a:rPr>
              <a:t> es un sistema operativo diseñado por Microsoft. Su mayor diferencia con las versiones anteriores de </a:t>
            </a:r>
            <a:r>
              <a:rPr lang="es-CO" sz="3200" b="1" dirty="0">
                <a:latin typeface="Comic Sans MS" panose="030F0702030302020204" pitchFamily="66" charset="0"/>
                <a:cs typeface="Times New Roman" panose="02020603050405020304" pitchFamily="18" charset="0"/>
              </a:rPr>
              <a:t>Windows</a:t>
            </a:r>
            <a:r>
              <a:rPr lang="es-CO" sz="3200" dirty="0">
                <a:latin typeface="Comic Sans MS" panose="030F0702030302020204" pitchFamily="66" charset="0"/>
                <a:cs typeface="Times New Roman" panose="02020603050405020304" pitchFamily="18" charset="0"/>
              </a:rPr>
              <a:t> es que presenta cambios en el menú de inicio, en la interacción y en la conectividad.</a:t>
            </a:r>
          </a:p>
        </p:txBody>
      </p:sp>
      <p:pic>
        <p:nvPicPr>
          <p:cNvPr id="2050" name="Picture 2" descr="Resultado de imagen para imagenes de windows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518" y="1740852"/>
            <a:ext cx="5606330" cy="3494088"/>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p:cNvSpPr txBox="1"/>
          <p:nvPr/>
        </p:nvSpPr>
        <p:spPr>
          <a:xfrm>
            <a:off x="297180" y="5634990"/>
            <a:ext cx="6046470" cy="600164"/>
          </a:xfrm>
          <a:prstGeom prst="rect">
            <a:avLst/>
          </a:prstGeom>
          <a:noFill/>
        </p:spPr>
        <p:txBody>
          <a:bodyPr wrap="square" rtlCol="0">
            <a:spAutoFit/>
          </a:bodyPr>
          <a:lstStyle/>
          <a:p>
            <a:r>
              <a:rPr lang="es-CO" sz="1100" b="1" dirty="0" err="1" smtClean="0"/>
              <a:t>Fuente:https</a:t>
            </a:r>
            <a:r>
              <a:rPr lang="es-CO" sz="1100" b="1" dirty="0" smtClean="0"/>
              <a:t>://www.google.com.co/search?q=imagenes+de+windows+8&amp;rlz=1C1PRFE_enCO665&amp;espv=2&amp;biw=1034&amp;bih=751&amp;tbm=isch&amp;tbo=u&amp;source=univ&amp;sa=X&amp;sqi=2&amp;ved=0CBkQsARqFQoTCK-vu8mV_cgCFYhGJgodDR4BdQ#imgrc=bk1FWNqESS-5vM%3A</a:t>
            </a:r>
            <a:endParaRPr lang="es-CO" sz="1100" b="1" dirty="0"/>
          </a:p>
        </p:txBody>
      </p:sp>
      <p:sp>
        <p:nvSpPr>
          <p:cNvPr id="5" name="Flecha arriba 4">
            <a:hlinkClick r:id="rId3" action="ppaction://hlinksldjump"/>
          </p:cNvPr>
          <p:cNvSpPr/>
          <p:nvPr/>
        </p:nvSpPr>
        <p:spPr>
          <a:xfrm>
            <a:off x="11132820" y="5634990"/>
            <a:ext cx="674370" cy="7200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5320474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415985" y="201275"/>
            <a:ext cx="6559937" cy="923330"/>
          </a:xfrm>
          <a:prstGeom prst="rect">
            <a:avLst/>
          </a:prstGeom>
          <a:noFill/>
        </p:spPr>
        <p:txBody>
          <a:bodyPr wrap="none" lIns="91440" tIns="45720" rIns="91440" bIns="45720">
            <a:spAutoFit/>
          </a:bodyPr>
          <a:lstStyle/>
          <a:p>
            <a:pPr algn="ctr"/>
            <a:r>
              <a:rPr lang="es-ES" sz="54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Partes Fundamentales</a:t>
            </a:r>
            <a:endParaRPr lang="es-E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3" name="Rectángulo 2"/>
          <p:cNvSpPr/>
          <p:nvPr/>
        </p:nvSpPr>
        <p:spPr>
          <a:xfrm>
            <a:off x="543709" y="1456075"/>
            <a:ext cx="2189189" cy="584775"/>
          </a:xfrm>
          <a:prstGeom prst="rect">
            <a:avLst/>
          </a:prstGeom>
          <a:noFill/>
        </p:spPr>
        <p:txBody>
          <a:bodyPr wrap="none" lIns="91440" tIns="45720" rIns="91440" bIns="45720">
            <a:spAutoFit/>
          </a:bodyPr>
          <a:lstStyle/>
          <a:p>
            <a:pPr algn="ctr"/>
            <a:r>
              <a:rPr lang="es-ES" sz="32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El Escritorio</a:t>
            </a:r>
            <a:endParaRPr lang="es-ES" sz="32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13" name="CuadroTexto 12"/>
          <p:cNvSpPr txBox="1"/>
          <p:nvPr/>
        </p:nvSpPr>
        <p:spPr>
          <a:xfrm>
            <a:off x="400050" y="2423160"/>
            <a:ext cx="5177790" cy="4062651"/>
          </a:xfrm>
          <a:prstGeom prst="rect">
            <a:avLst/>
          </a:prstGeom>
          <a:noFill/>
        </p:spPr>
        <p:txBody>
          <a:bodyPr wrap="square" rtlCol="0">
            <a:spAutoFit/>
          </a:bodyPr>
          <a:lstStyle/>
          <a:p>
            <a:r>
              <a:rPr lang="es-CO" sz="2400" dirty="0"/>
              <a:t>El escritorio de Windows es la pantalla principal que podemos observar una vez que se inicializa el sistema, pantalla que contiene los íconos de muchos de los programas que utilizamos más frecuentemente. El mismo se caracteriza además por mostrar un fondo de pantalla capaz de ser elegido por el usuario y sobre el cual se muestran los susodichos </a:t>
            </a:r>
            <a:r>
              <a:rPr lang="es-CO" sz="2400" dirty="0" smtClean="0"/>
              <a:t>íconos</a:t>
            </a:r>
            <a:br>
              <a:rPr lang="es-CO" sz="2400" dirty="0" smtClean="0"/>
            </a:br>
            <a:r>
              <a:rPr lang="es-CO" dirty="0" err="1" smtClean="0"/>
              <a:t>Fuente:http</a:t>
            </a:r>
            <a:r>
              <a:rPr lang="es-CO" dirty="0"/>
              <a:t>://definicion.mx/revolucion-industrial/</a:t>
            </a:r>
          </a:p>
        </p:txBody>
      </p:sp>
      <p:pic>
        <p:nvPicPr>
          <p:cNvPr id="3082" name="Picture 10" descr="http://lecciones.batiburrillo.net/wp-content/uploads/2009/07/Escritori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6305" y="2297112"/>
            <a:ext cx="5715000" cy="3429001"/>
          </a:xfrm>
          <a:prstGeom prst="rect">
            <a:avLst/>
          </a:prstGeom>
          <a:noFill/>
          <a:extLst>
            <a:ext uri="{909E8E84-426E-40DD-AFC4-6F175D3DCCD1}">
              <a14:hiddenFill xmlns:a14="http://schemas.microsoft.com/office/drawing/2010/main">
                <a:solidFill>
                  <a:srgbClr val="FFFFFF"/>
                </a:solidFill>
              </a14:hiddenFill>
            </a:ext>
          </a:extLst>
        </p:spPr>
      </p:pic>
      <p:sp>
        <p:nvSpPr>
          <p:cNvPr id="19" name="Flecha arriba 18">
            <a:hlinkClick r:id="rId3" action="ppaction://hlinksldjump"/>
          </p:cNvPr>
          <p:cNvSpPr/>
          <p:nvPr/>
        </p:nvSpPr>
        <p:spPr>
          <a:xfrm>
            <a:off x="11374120" y="5875020"/>
            <a:ext cx="674370" cy="7200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41920834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08482" y="258425"/>
            <a:ext cx="1854996" cy="923330"/>
          </a:xfrm>
          <a:prstGeom prst="rect">
            <a:avLst/>
          </a:prstGeom>
          <a:noFill/>
        </p:spPr>
        <p:txBody>
          <a:bodyPr wrap="none" lIns="91440" tIns="45720" rIns="91440" bIns="45720">
            <a:spAutoFit/>
          </a:bodyPr>
          <a:lstStyle/>
          <a:p>
            <a:pPr algn="ctr"/>
            <a:r>
              <a:rPr lang="es-ES" sz="54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Video</a:t>
            </a:r>
            <a:endParaRPr lang="es-E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4" name="Flecha arriba 3">
            <a:hlinkClick r:id="rId4" action="ppaction://hlinksldjump"/>
          </p:cNvPr>
          <p:cNvSpPr/>
          <p:nvPr/>
        </p:nvSpPr>
        <p:spPr>
          <a:xfrm>
            <a:off x="11235690" y="5692140"/>
            <a:ext cx="674370" cy="7200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controls>
      <mc:AlternateContent xmlns:mc="http://schemas.openxmlformats.org/markup-compatibility/2006">
        <mc:Choice xmlns:v="urn:schemas-microsoft-com:vml" Requires="v">
          <p:control spid="4099" name="ShockwaveFlash1" r:id="rId2" imgW="6788160" imgH="3589200"/>
        </mc:Choice>
        <mc:Fallback>
          <p:control name="ShockwaveFlash1" r:id="rId2" imgW="6788160" imgH="3589200">
            <p:pic>
              <p:nvPicPr>
                <p:cNvPr id="3" name="ShockwaveFlash1"/>
                <p:cNvPicPr>
                  <a:picLocks/>
                </p:cNvPicPr>
                <p:nvPr/>
              </p:nvPicPr>
              <p:blipFill>
                <a:blip r:embed="rId5"/>
                <a:stretch>
                  <a:fillRect/>
                </a:stretch>
              </p:blipFill>
              <p:spPr>
                <a:xfrm>
                  <a:off x="549275" y="1793875"/>
                  <a:ext cx="6788786" cy="3589656"/>
                </a:xfrm>
                <a:prstGeom prst="rect">
                  <a:avLst/>
                </a:prstGeom>
              </p:spPr>
            </p:pic>
          </p:control>
        </mc:Fallback>
      </mc:AlternateContent>
    </p:controls>
    <p:extLst>
      <p:ext uri="{BB962C8B-B14F-4D97-AF65-F5344CB8AC3E}">
        <p14:creationId xmlns:p14="http://schemas.microsoft.com/office/powerpoint/2010/main" val="408987928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87</Words>
  <Application>Microsoft Office PowerPoint</Application>
  <PresentationFormat>Panorámica</PresentationFormat>
  <Paragraphs>15</Paragraphs>
  <Slides>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4</vt:i4>
      </vt:variant>
    </vt:vector>
  </HeadingPairs>
  <TitlesOfParts>
    <vt:vector size="10" baseType="lpstr">
      <vt:lpstr>Arial</vt:lpstr>
      <vt:lpstr>Calibri</vt:lpstr>
      <vt:lpstr>Calibri Light</vt:lpstr>
      <vt:lpstr>Comic Sans MS</vt:lpstr>
      <vt:lpstr>Times New Roman</vt:lpstr>
      <vt:lpstr>Tema de Office</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01061-09</dc:creator>
  <cp:lastModifiedBy>01061-09</cp:lastModifiedBy>
  <cp:revision>6</cp:revision>
  <dcterms:created xsi:type="dcterms:W3CDTF">2015-11-07T01:16:35Z</dcterms:created>
  <dcterms:modified xsi:type="dcterms:W3CDTF">2015-11-07T02:04:48Z</dcterms:modified>
</cp:coreProperties>
</file>